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6" r:id="rId13"/>
    <p:sldId id="268" r:id="rId14"/>
    <p:sldId id="276" r:id="rId15"/>
    <p:sldId id="269" r:id="rId16"/>
    <p:sldId id="270" r:id="rId17"/>
    <p:sldId id="271" r:id="rId18"/>
    <p:sldId id="272" r:id="rId19"/>
    <p:sldId id="273" r:id="rId20"/>
    <p:sldId id="274" r:id="rId21"/>
    <p:sldId id="275" r:id="rId22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101" d="100"/>
          <a:sy n="101" d="100"/>
        </p:scale>
        <p:origin x="-77" y="-11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1B5D24-BFE5-404F-A654-8F13E3992090}" type="datetimeFigureOut">
              <a:rPr lang="es-CO" smtClean="0"/>
              <a:t>26/02/2017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EA3BD-02B2-4658-BF4D-EF2429D8A613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811360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1B5D24-BFE5-404F-A654-8F13E3992090}" type="datetimeFigureOut">
              <a:rPr lang="es-CO" smtClean="0"/>
              <a:t>26/02/2017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EA3BD-02B2-4658-BF4D-EF2429D8A613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5130473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1B5D24-BFE5-404F-A654-8F13E3992090}" type="datetimeFigureOut">
              <a:rPr lang="es-CO" smtClean="0"/>
              <a:t>26/02/2017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EA3BD-02B2-4658-BF4D-EF2429D8A613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977005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1B5D24-BFE5-404F-A654-8F13E3992090}" type="datetimeFigureOut">
              <a:rPr lang="es-CO" smtClean="0"/>
              <a:t>26/02/2017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EA3BD-02B2-4658-BF4D-EF2429D8A613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062514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1B5D24-BFE5-404F-A654-8F13E3992090}" type="datetimeFigureOut">
              <a:rPr lang="es-CO" smtClean="0"/>
              <a:t>26/02/2017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EA3BD-02B2-4658-BF4D-EF2429D8A613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979215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1B5D24-BFE5-404F-A654-8F13E3992090}" type="datetimeFigureOut">
              <a:rPr lang="es-CO" smtClean="0"/>
              <a:t>26/02/2017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EA3BD-02B2-4658-BF4D-EF2429D8A613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2501830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1B5D24-BFE5-404F-A654-8F13E3992090}" type="datetimeFigureOut">
              <a:rPr lang="es-CO" smtClean="0"/>
              <a:t>26/02/2017</a:t>
            </a:fld>
            <a:endParaRPr lang="es-CO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EA3BD-02B2-4658-BF4D-EF2429D8A613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4564816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1B5D24-BFE5-404F-A654-8F13E3992090}" type="datetimeFigureOut">
              <a:rPr lang="es-CO" smtClean="0"/>
              <a:t>26/02/2017</a:t>
            </a:fld>
            <a:endParaRPr lang="es-CO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EA3BD-02B2-4658-BF4D-EF2429D8A613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6474826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1B5D24-BFE5-404F-A654-8F13E3992090}" type="datetimeFigureOut">
              <a:rPr lang="es-CO" smtClean="0"/>
              <a:t>26/02/2017</a:t>
            </a:fld>
            <a:endParaRPr lang="es-CO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EA3BD-02B2-4658-BF4D-EF2429D8A613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8781859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1B5D24-BFE5-404F-A654-8F13E3992090}" type="datetimeFigureOut">
              <a:rPr lang="es-CO" smtClean="0"/>
              <a:t>26/02/2017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EA3BD-02B2-4658-BF4D-EF2429D8A613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92868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1B5D24-BFE5-404F-A654-8F13E3992090}" type="datetimeFigureOut">
              <a:rPr lang="es-CO" smtClean="0"/>
              <a:t>26/02/2017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EA3BD-02B2-4658-BF4D-EF2429D8A613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67982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1B5D24-BFE5-404F-A654-8F13E3992090}" type="datetimeFigureOut">
              <a:rPr lang="es-CO" smtClean="0"/>
              <a:t>26/02/2017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FEA3BD-02B2-4658-BF4D-EF2429D8A613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8323270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213" y="0"/>
            <a:ext cx="10096820" cy="6858000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2294791" y="4739054"/>
            <a:ext cx="7411917" cy="168812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05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api/service/service?filter_field=current_status&amp;filter_value=1</a:t>
            </a:r>
          </a:p>
        </p:txBody>
      </p:sp>
    </p:spTree>
    <p:extLst>
      <p:ext uri="{BB962C8B-B14F-4D97-AF65-F5344CB8AC3E}">
        <p14:creationId xmlns:p14="http://schemas.microsoft.com/office/powerpoint/2010/main" val="37965375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95" y="0"/>
            <a:ext cx="12093009" cy="6858000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1994386" y="4879730"/>
            <a:ext cx="8203225" cy="127488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api/</a:t>
            </a:r>
            <a:r>
              <a:rPr lang="es-CO" sz="12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question</a:t>
            </a:r>
            <a:r>
              <a:rPr lang="es-CO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/</a:t>
            </a:r>
            <a:r>
              <a:rPr lang="es-CO" sz="12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evaluation_request?filter_field</a:t>
            </a:r>
            <a:r>
              <a:rPr lang="es-CO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=</a:t>
            </a:r>
            <a:r>
              <a:rPr lang="es-CO" sz="12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id_user&amp;filter_value</a:t>
            </a:r>
            <a:r>
              <a:rPr lang="es-CO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={{USER}}&amp;</a:t>
            </a:r>
            <a:r>
              <a:rPr lang="es-CO" sz="12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filter_field</a:t>
            </a:r>
            <a:r>
              <a:rPr lang="es-CO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=</a:t>
            </a:r>
            <a:r>
              <a:rPr lang="es-CO" sz="12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id_request_status&amp;filter_value</a:t>
            </a:r>
            <a:r>
              <a:rPr lang="es-CO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=2</a:t>
            </a:r>
          </a:p>
        </p:txBody>
      </p:sp>
      <p:cxnSp>
        <p:nvCxnSpPr>
          <p:cNvPr id="6" name="Conector recto de flecha 5"/>
          <p:cNvCxnSpPr>
            <a:cxnSpLocks/>
          </p:cNvCxnSpPr>
          <p:nvPr/>
        </p:nvCxnSpPr>
        <p:spPr>
          <a:xfrm flipH="1">
            <a:off x="5266594" y="2180492"/>
            <a:ext cx="11078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uadroTexto 6"/>
          <p:cNvSpPr txBox="1"/>
          <p:nvPr/>
        </p:nvSpPr>
        <p:spPr>
          <a:xfrm>
            <a:off x="6374424" y="1995826"/>
            <a:ext cx="761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Status</a:t>
            </a:r>
          </a:p>
        </p:txBody>
      </p:sp>
    </p:spTree>
    <p:extLst>
      <p:ext uri="{BB962C8B-B14F-4D97-AF65-F5344CB8AC3E}">
        <p14:creationId xmlns:p14="http://schemas.microsoft.com/office/powerpoint/2010/main" val="6425842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95" y="0"/>
            <a:ext cx="12093009" cy="6858000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1994386" y="4879730"/>
            <a:ext cx="8203225" cy="127488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api/</a:t>
            </a:r>
            <a:r>
              <a:rPr lang="es-CO" sz="12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question</a:t>
            </a:r>
            <a:r>
              <a:rPr lang="es-CO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/</a:t>
            </a:r>
            <a:r>
              <a:rPr lang="es-CO" sz="12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evaluation_request?filter_field</a:t>
            </a:r>
            <a:r>
              <a:rPr lang="es-CO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=</a:t>
            </a:r>
            <a:r>
              <a:rPr lang="es-CO" sz="12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id_user&amp;filter_value</a:t>
            </a:r>
            <a:r>
              <a:rPr lang="es-CO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={{USER}}&amp;</a:t>
            </a:r>
            <a:r>
              <a:rPr lang="es-CO" sz="12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filter_field</a:t>
            </a:r>
            <a:r>
              <a:rPr lang="es-CO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=</a:t>
            </a:r>
            <a:r>
              <a:rPr lang="es-CO" sz="12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id_request_status&amp;filter_value</a:t>
            </a:r>
            <a:r>
              <a:rPr lang="es-CO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=3</a:t>
            </a:r>
          </a:p>
        </p:txBody>
      </p:sp>
      <p:cxnSp>
        <p:nvCxnSpPr>
          <p:cNvPr id="6" name="Conector recto de flecha 5"/>
          <p:cNvCxnSpPr>
            <a:cxnSpLocks/>
          </p:cNvCxnSpPr>
          <p:nvPr/>
        </p:nvCxnSpPr>
        <p:spPr>
          <a:xfrm flipH="1">
            <a:off x="6013940" y="2255199"/>
            <a:ext cx="11078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uadroTexto 6"/>
          <p:cNvSpPr txBox="1"/>
          <p:nvPr/>
        </p:nvSpPr>
        <p:spPr>
          <a:xfrm>
            <a:off x="7121770" y="2070533"/>
            <a:ext cx="761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Status</a:t>
            </a:r>
          </a:p>
        </p:txBody>
      </p:sp>
    </p:spTree>
    <p:extLst>
      <p:ext uri="{BB962C8B-B14F-4D97-AF65-F5344CB8AC3E}">
        <p14:creationId xmlns:p14="http://schemas.microsoft.com/office/powerpoint/2010/main" val="19669858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4597" y="0"/>
            <a:ext cx="8102806" cy="6858000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2259621" y="219808"/>
            <a:ext cx="7411917" cy="107266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api/service/service?id={{SERVICE}}</a:t>
            </a:r>
          </a:p>
        </p:txBody>
      </p:sp>
      <p:cxnSp>
        <p:nvCxnSpPr>
          <p:cNvPr id="7" name="Conector recto de flecha 6"/>
          <p:cNvCxnSpPr/>
          <p:nvPr/>
        </p:nvCxnSpPr>
        <p:spPr>
          <a:xfrm flipH="1">
            <a:off x="8519746" y="4686300"/>
            <a:ext cx="1151792" cy="8352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uadroTexto 7"/>
          <p:cNvSpPr txBox="1"/>
          <p:nvPr/>
        </p:nvSpPr>
        <p:spPr>
          <a:xfrm>
            <a:off x="9184878" y="4316968"/>
            <a:ext cx="1200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 err="1"/>
              <a:t>Comments</a:t>
            </a:r>
            <a:endParaRPr lang="es-CO" dirty="0"/>
          </a:p>
        </p:txBody>
      </p:sp>
      <p:cxnSp>
        <p:nvCxnSpPr>
          <p:cNvPr id="10" name="Conector recto de flecha 9"/>
          <p:cNvCxnSpPr/>
          <p:nvPr/>
        </p:nvCxnSpPr>
        <p:spPr>
          <a:xfrm>
            <a:off x="3147646" y="6392008"/>
            <a:ext cx="10990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uadroTexto 10"/>
          <p:cNvSpPr txBox="1"/>
          <p:nvPr/>
        </p:nvSpPr>
        <p:spPr>
          <a:xfrm>
            <a:off x="105508" y="6207342"/>
            <a:ext cx="2970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api/</a:t>
            </a:r>
            <a:r>
              <a:rPr lang="es-CO" dirty="0" err="1"/>
              <a:t>service</a:t>
            </a:r>
            <a:r>
              <a:rPr lang="es-CO" dirty="0"/>
              <a:t>/</a:t>
            </a:r>
            <a:r>
              <a:rPr lang="es-CO" dirty="0" err="1"/>
              <a:t>service_comment</a:t>
            </a:r>
            <a:endParaRPr lang="es-CO" dirty="0"/>
          </a:p>
        </p:txBody>
      </p:sp>
      <p:sp>
        <p:nvSpPr>
          <p:cNvPr id="12" name="Rectángulo 11"/>
          <p:cNvSpPr/>
          <p:nvPr/>
        </p:nvSpPr>
        <p:spPr>
          <a:xfrm>
            <a:off x="2727960" y="2933700"/>
            <a:ext cx="6456918" cy="182879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9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api/</a:t>
            </a:r>
            <a:r>
              <a:rPr lang="es-CO" sz="9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question</a:t>
            </a:r>
            <a:r>
              <a:rPr lang="es-CO" sz="9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/</a:t>
            </a:r>
            <a:r>
              <a:rPr lang="es-CO" sz="9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evaluation_request?filter_field</a:t>
            </a:r>
            <a:r>
              <a:rPr lang="es-CO" sz="9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=</a:t>
            </a:r>
            <a:r>
              <a:rPr lang="es-CO" sz="9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id_service&amp;filter_value</a:t>
            </a:r>
            <a:r>
              <a:rPr lang="es-CO" sz="9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={{SERVICE}}&amp;</a:t>
            </a:r>
            <a:r>
              <a:rPr lang="es-CO" sz="9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filter_field</a:t>
            </a:r>
            <a:r>
              <a:rPr lang="es-CO" sz="9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=</a:t>
            </a:r>
            <a:r>
              <a:rPr lang="es-CO" sz="9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id_user&amp;filter_value</a:t>
            </a:r>
            <a:r>
              <a:rPr lang="es-CO" sz="9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={{USER}}</a:t>
            </a:r>
          </a:p>
        </p:txBody>
      </p:sp>
    </p:spTree>
    <p:extLst>
      <p:ext uri="{BB962C8B-B14F-4D97-AF65-F5344CB8AC3E}">
        <p14:creationId xmlns:p14="http://schemas.microsoft.com/office/powerpoint/2010/main" val="38299372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4597" y="0"/>
            <a:ext cx="8102806" cy="6858000"/>
          </a:xfrm>
          <a:prstGeom prst="rect">
            <a:avLst/>
          </a:prstGeom>
        </p:spPr>
      </p:pic>
      <p:cxnSp>
        <p:nvCxnSpPr>
          <p:cNvPr id="5" name="Conector recto de flecha 4"/>
          <p:cNvCxnSpPr/>
          <p:nvPr/>
        </p:nvCxnSpPr>
        <p:spPr>
          <a:xfrm flipH="1">
            <a:off x="8519746" y="4686300"/>
            <a:ext cx="1151792" cy="8352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uadroTexto 5"/>
          <p:cNvSpPr txBox="1"/>
          <p:nvPr/>
        </p:nvSpPr>
        <p:spPr>
          <a:xfrm>
            <a:off x="9184878" y="4316968"/>
            <a:ext cx="1200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 err="1"/>
              <a:t>Comments</a:t>
            </a:r>
            <a:endParaRPr lang="es-CO" dirty="0"/>
          </a:p>
        </p:txBody>
      </p:sp>
      <p:cxnSp>
        <p:nvCxnSpPr>
          <p:cNvPr id="7" name="Conector recto de flecha 6"/>
          <p:cNvCxnSpPr/>
          <p:nvPr/>
        </p:nvCxnSpPr>
        <p:spPr>
          <a:xfrm>
            <a:off x="3147646" y="6392008"/>
            <a:ext cx="10990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uadroTexto 7"/>
          <p:cNvSpPr txBox="1"/>
          <p:nvPr/>
        </p:nvSpPr>
        <p:spPr>
          <a:xfrm>
            <a:off x="105508" y="6207342"/>
            <a:ext cx="2970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api/</a:t>
            </a:r>
            <a:r>
              <a:rPr lang="es-CO" dirty="0" err="1"/>
              <a:t>service</a:t>
            </a:r>
            <a:r>
              <a:rPr lang="es-CO" dirty="0"/>
              <a:t>/</a:t>
            </a:r>
            <a:r>
              <a:rPr lang="es-CO" dirty="0" err="1"/>
              <a:t>service_comment</a:t>
            </a:r>
            <a:endParaRPr lang="es-CO" dirty="0"/>
          </a:p>
        </p:txBody>
      </p:sp>
      <p:sp>
        <p:nvSpPr>
          <p:cNvPr id="9" name="Rectángulo 8"/>
          <p:cNvSpPr/>
          <p:nvPr/>
        </p:nvSpPr>
        <p:spPr>
          <a:xfrm>
            <a:off x="2259621" y="219808"/>
            <a:ext cx="7411917" cy="107266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api/service/service?id={{SERVICE}}</a:t>
            </a:r>
          </a:p>
        </p:txBody>
      </p:sp>
      <p:sp>
        <p:nvSpPr>
          <p:cNvPr id="10" name="Rectángulo 9"/>
          <p:cNvSpPr/>
          <p:nvPr/>
        </p:nvSpPr>
        <p:spPr>
          <a:xfrm>
            <a:off x="2727960" y="2933700"/>
            <a:ext cx="6456918" cy="182879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9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api/</a:t>
            </a:r>
            <a:r>
              <a:rPr lang="es-CO" sz="9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question</a:t>
            </a:r>
            <a:r>
              <a:rPr lang="es-CO" sz="9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/</a:t>
            </a:r>
            <a:r>
              <a:rPr lang="es-CO" sz="9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evaluation_request?filter_field</a:t>
            </a:r>
            <a:r>
              <a:rPr lang="es-CO" sz="9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=</a:t>
            </a:r>
            <a:r>
              <a:rPr lang="es-CO" sz="9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id_service&amp;filter_value</a:t>
            </a:r>
            <a:r>
              <a:rPr lang="es-CO" sz="9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={{SERVICE}}&amp;</a:t>
            </a:r>
            <a:r>
              <a:rPr lang="es-CO" sz="9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filter_field</a:t>
            </a:r>
            <a:r>
              <a:rPr lang="es-CO" sz="9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=</a:t>
            </a:r>
            <a:r>
              <a:rPr lang="es-CO" sz="9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id_user&amp;filter_value</a:t>
            </a:r>
            <a:r>
              <a:rPr lang="es-CO" sz="9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={{USER}}</a:t>
            </a:r>
          </a:p>
        </p:txBody>
      </p:sp>
    </p:spTree>
    <p:extLst>
      <p:ext uri="{BB962C8B-B14F-4D97-AF65-F5344CB8AC3E}">
        <p14:creationId xmlns:p14="http://schemas.microsoft.com/office/powerpoint/2010/main" val="38792474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4597" y="0"/>
            <a:ext cx="8102806" cy="6858000"/>
          </a:xfrm>
          <a:prstGeom prst="rect">
            <a:avLst/>
          </a:prstGeom>
        </p:spPr>
      </p:pic>
      <p:cxnSp>
        <p:nvCxnSpPr>
          <p:cNvPr id="5" name="Conector recto de flecha 4"/>
          <p:cNvCxnSpPr/>
          <p:nvPr/>
        </p:nvCxnSpPr>
        <p:spPr>
          <a:xfrm flipH="1">
            <a:off x="8519746" y="4686300"/>
            <a:ext cx="1151792" cy="8352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uadroTexto 5"/>
          <p:cNvSpPr txBox="1"/>
          <p:nvPr/>
        </p:nvSpPr>
        <p:spPr>
          <a:xfrm>
            <a:off x="9184878" y="4316968"/>
            <a:ext cx="1200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 err="1"/>
              <a:t>Comments</a:t>
            </a:r>
            <a:endParaRPr lang="es-CO" dirty="0"/>
          </a:p>
        </p:txBody>
      </p:sp>
      <p:cxnSp>
        <p:nvCxnSpPr>
          <p:cNvPr id="7" name="Conector recto de flecha 6"/>
          <p:cNvCxnSpPr/>
          <p:nvPr/>
        </p:nvCxnSpPr>
        <p:spPr>
          <a:xfrm>
            <a:off x="3147646" y="6392008"/>
            <a:ext cx="10990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uadroTexto 7"/>
          <p:cNvSpPr txBox="1"/>
          <p:nvPr/>
        </p:nvSpPr>
        <p:spPr>
          <a:xfrm>
            <a:off x="105508" y="6207342"/>
            <a:ext cx="2970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api/</a:t>
            </a:r>
            <a:r>
              <a:rPr lang="es-CO" dirty="0" err="1"/>
              <a:t>service</a:t>
            </a:r>
            <a:r>
              <a:rPr lang="es-CO" dirty="0"/>
              <a:t>/</a:t>
            </a:r>
            <a:r>
              <a:rPr lang="es-CO" dirty="0" err="1"/>
              <a:t>service_comment</a:t>
            </a:r>
            <a:endParaRPr lang="es-CO" dirty="0"/>
          </a:p>
        </p:txBody>
      </p:sp>
      <p:sp>
        <p:nvSpPr>
          <p:cNvPr id="9" name="Rectángulo 8"/>
          <p:cNvSpPr/>
          <p:nvPr/>
        </p:nvSpPr>
        <p:spPr>
          <a:xfrm>
            <a:off x="2259621" y="219808"/>
            <a:ext cx="7411917" cy="107266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api/service/service?id={{SERVICE}}</a:t>
            </a:r>
          </a:p>
        </p:txBody>
      </p:sp>
      <p:sp>
        <p:nvSpPr>
          <p:cNvPr id="10" name="Rectángulo 9"/>
          <p:cNvSpPr/>
          <p:nvPr/>
        </p:nvSpPr>
        <p:spPr>
          <a:xfrm>
            <a:off x="2727960" y="2933700"/>
            <a:ext cx="6456918" cy="182879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9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api/</a:t>
            </a:r>
            <a:r>
              <a:rPr lang="es-CO" sz="9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question</a:t>
            </a:r>
            <a:r>
              <a:rPr lang="es-CO" sz="9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/</a:t>
            </a:r>
            <a:r>
              <a:rPr lang="es-CO" sz="9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evaluation_request?filter_field</a:t>
            </a:r>
            <a:r>
              <a:rPr lang="es-CO" sz="9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=</a:t>
            </a:r>
            <a:r>
              <a:rPr lang="es-CO" sz="9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id_service&amp;filter_value</a:t>
            </a:r>
            <a:r>
              <a:rPr lang="es-CO" sz="9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={{SERVICE}}&amp;</a:t>
            </a:r>
            <a:r>
              <a:rPr lang="es-CO" sz="9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filter_field</a:t>
            </a:r>
            <a:r>
              <a:rPr lang="es-CO" sz="9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=</a:t>
            </a:r>
            <a:r>
              <a:rPr lang="es-CO" sz="9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id_user&amp;filter_value</a:t>
            </a:r>
            <a:r>
              <a:rPr lang="es-CO" sz="9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={{USER}}</a:t>
            </a:r>
          </a:p>
        </p:txBody>
      </p:sp>
    </p:spTree>
    <p:extLst>
      <p:ext uri="{BB962C8B-B14F-4D97-AF65-F5344CB8AC3E}">
        <p14:creationId xmlns:p14="http://schemas.microsoft.com/office/powerpoint/2010/main" val="22254579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95" y="0"/>
            <a:ext cx="12093009" cy="6858000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2294791" y="4492869"/>
            <a:ext cx="7411917" cy="138039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05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api/service/service?filter_field=</a:t>
            </a:r>
            <a:r>
              <a:rPr lang="es-CO" sz="105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current_status&amp;filter_value</a:t>
            </a:r>
            <a:r>
              <a:rPr lang="es-CO" sz="105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=1</a:t>
            </a:r>
          </a:p>
        </p:txBody>
      </p:sp>
    </p:spTree>
    <p:extLst>
      <p:ext uri="{BB962C8B-B14F-4D97-AF65-F5344CB8AC3E}">
        <p14:creationId xmlns:p14="http://schemas.microsoft.com/office/powerpoint/2010/main" val="41737153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908" y="0"/>
            <a:ext cx="11160184" cy="6858000"/>
          </a:xfrm>
          <a:prstGeom prst="rect">
            <a:avLst/>
          </a:prstGeom>
        </p:spPr>
      </p:pic>
      <p:cxnSp>
        <p:nvCxnSpPr>
          <p:cNvPr id="6" name="Conector recto de flecha 5"/>
          <p:cNvCxnSpPr/>
          <p:nvPr/>
        </p:nvCxnSpPr>
        <p:spPr>
          <a:xfrm>
            <a:off x="4352192" y="4088423"/>
            <a:ext cx="4132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uadroTexto 6"/>
          <p:cNvSpPr txBox="1"/>
          <p:nvPr/>
        </p:nvSpPr>
        <p:spPr>
          <a:xfrm>
            <a:off x="1837592" y="3903757"/>
            <a:ext cx="2374304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200" dirty="0"/>
              <a:t>api/</a:t>
            </a:r>
            <a:r>
              <a:rPr lang="es-CO" sz="1200" dirty="0" err="1"/>
              <a:t>question</a:t>
            </a:r>
            <a:r>
              <a:rPr lang="es-CO" sz="1200" dirty="0"/>
              <a:t>/</a:t>
            </a:r>
            <a:r>
              <a:rPr lang="es-CO" sz="1200" dirty="0" err="1"/>
              <a:t>evaluation_request</a:t>
            </a:r>
            <a:endParaRPr lang="es-CO" sz="1200" dirty="0"/>
          </a:p>
          <a:p>
            <a:r>
              <a:rPr lang="es-CO" sz="1200" dirty="0"/>
              <a:t>{</a:t>
            </a:r>
          </a:p>
          <a:p>
            <a:r>
              <a:rPr lang="es-CO" sz="1200" dirty="0" err="1"/>
              <a:t>id_user</a:t>
            </a:r>
            <a:r>
              <a:rPr lang="es-CO" sz="1200" dirty="0"/>
              <a:t>:{{USER}}</a:t>
            </a:r>
          </a:p>
          <a:p>
            <a:r>
              <a:rPr lang="es-CO" sz="1200" dirty="0" err="1"/>
              <a:t>id_service</a:t>
            </a:r>
            <a:r>
              <a:rPr lang="es-CO" sz="1200" dirty="0"/>
              <a:t>:{{SERVICE}}</a:t>
            </a:r>
          </a:p>
          <a:p>
            <a:r>
              <a:rPr lang="es-CO" sz="1200" dirty="0" err="1"/>
              <a:t>Id_user_answer</a:t>
            </a:r>
            <a:r>
              <a:rPr lang="es-CO" sz="1200" dirty="0"/>
              <a:t>:{{USER_ANSWER}}</a:t>
            </a:r>
          </a:p>
          <a:p>
            <a:r>
              <a:rPr lang="es-CO" sz="1200" dirty="0"/>
              <a:t>id_request_status:4</a:t>
            </a:r>
          </a:p>
          <a:p>
            <a:r>
              <a:rPr lang="es-CO" sz="12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5870467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9186"/>
            <a:ext cx="12192000" cy="6259628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1740875" y="888023"/>
            <a:ext cx="7411917" cy="107266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api/place/</a:t>
            </a:r>
            <a:r>
              <a:rPr lang="es-CO" sz="12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institution?id</a:t>
            </a:r>
            <a:r>
              <a:rPr lang="es-CO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={{INSTITUTION}}</a:t>
            </a:r>
          </a:p>
        </p:txBody>
      </p:sp>
      <p:cxnSp>
        <p:nvCxnSpPr>
          <p:cNvPr id="7" name="Conector recto de flecha 6"/>
          <p:cNvCxnSpPr/>
          <p:nvPr/>
        </p:nvCxnSpPr>
        <p:spPr>
          <a:xfrm>
            <a:off x="949569" y="2813538"/>
            <a:ext cx="10726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uadroTexto 7"/>
          <p:cNvSpPr txBox="1"/>
          <p:nvPr/>
        </p:nvSpPr>
        <p:spPr>
          <a:xfrm>
            <a:off x="246300" y="2628872"/>
            <a:ext cx="70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 err="1"/>
              <a:t>Users</a:t>
            </a:r>
            <a:endParaRPr lang="es-CO" dirty="0"/>
          </a:p>
        </p:txBody>
      </p:sp>
      <p:sp>
        <p:nvSpPr>
          <p:cNvPr id="9" name="CuadroTexto 8"/>
          <p:cNvSpPr txBox="1"/>
          <p:nvPr/>
        </p:nvSpPr>
        <p:spPr>
          <a:xfrm>
            <a:off x="7565538" y="4941250"/>
            <a:ext cx="2302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api/</a:t>
            </a:r>
            <a:r>
              <a:rPr lang="es-CO" dirty="0" err="1"/>
              <a:t>configuration</a:t>
            </a:r>
            <a:r>
              <a:rPr lang="es-CO" dirty="0"/>
              <a:t>/</a:t>
            </a:r>
            <a:r>
              <a:rPr lang="es-CO" dirty="0" err="1"/>
              <a:t>user</a:t>
            </a:r>
            <a:endParaRPr lang="es-CO" dirty="0"/>
          </a:p>
        </p:txBody>
      </p:sp>
      <p:cxnSp>
        <p:nvCxnSpPr>
          <p:cNvPr id="11" name="Conector recto de flecha 10"/>
          <p:cNvCxnSpPr>
            <a:cxnSpLocks/>
          </p:cNvCxnSpPr>
          <p:nvPr/>
        </p:nvCxnSpPr>
        <p:spPr>
          <a:xfrm flipH="1">
            <a:off x="6849209" y="5125916"/>
            <a:ext cx="69459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uadroTexto 12"/>
          <p:cNvSpPr txBox="1"/>
          <p:nvPr/>
        </p:nvSpPr>
        <p:spPr>
          <a:xfrm>
            <a:off x="9152792" y="2637691"/>
            <a:ext cx="26346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api/place/</a:t>
            </a:r>
            <a:r>
              <a:rPr lang="es-CO" dirty="0" err="1"/>
              <a:t>institution_user</a:t>
            </a:r>
            <a:endParaRPr lang="es-CO" dirty="0"/>
          </a:p>
        </p:txBody>
      </p:sp>
      <p:cxnSp>
        <p:nvCxnSpPr>
          <p:cNvPr id="15" name="Conector recto de flecha 14"/>
          <p:cNvCxnSpPr>
            <a:cxnSpLocks/>
          </p:cNvCxnSpPr>
          <p:nvPr/>
        </p:nvCxnSpPr>
        <p:spPr>
          <a:xfrm flipH="1">
            <a:off x="8716720" y="2813538"/>
            <a:ext cx="43607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03220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8572" y="0"/>
            <a:ext cx="9834855" cy="6858000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2259621" y="430822"/>
            <a:ext cx="7411917" cy="258493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api/service/</a:t>
            </a:r>
            <a:r>
              <a:rPr lang="es-CO" sz="12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service</a:t>
            </a:r>
            <a:endParaRPr lang="es-CO" sz="12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7" name="Conector recto de flecha 6"/>
          <p:cNvCxnSpPr>
            <a:cxnSpLocks/>
          </p:cNvCxnSpPr>
          <p:nvPr/>
        </p:nvCxnSpPr>
        <p:spPr>
          <a:xfrm flipH="1">
            <a:off x="7684477" y="3244362"/>
            <a:ext cx="29893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uadroTexto 7"/>
          <p:cNvSpPr txBox="1"/>
          <p:nvPr/>
        </p:nvSpPr>
        <p:spPr>
          <a:xfrm>
            <a:off x="7983415" y="3113557"/>
            <a:ext cx="42723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100" dirty="0"/>
              <a:t>api/</a:t>
            </a:r>
            <a:r>
              <a:rPr lang="es-CO" sz="1100" dirty="0" err="1"/>
              <a:t>question</a:t>
            </a:r>
            <a:r>
              <a:rPr lang="es-CO" sz="1100" dirty="0"/>
              <a:t>/</a:t>
            </a:r>
            <a:r>
              <a:rPr lang="es-CO" sz="1100" dirty="0" err="1"/>
              <a:t>form?filter_field</a:t>
            </a:r>
            <a:r>
              <a:rPr lang="es-CO" sz="1100" dirty="0"/>
              <a:t>=</a:t>
            </a:r>
            <a:r>
              <a:rPr lang="es-CO" sz="1100" dirty="0" err="1"/>
              <a:t>id_category&amp;filter_value</a:t>
            </a:r>
            <a:r>
              <a:rPr lang="es-CO" sz="1100" dirty="0"/>
              <a:t>={{CATEGORY}}</a:t>
            </a:r>
          </a:p>
        </p:txBody>
      </p:sp>
      <p:cxnSp>
        <p:nvCxnSpPr>
          <p:cNvPr id="11" name="Conector recto de flecha 10"/>
          <p:cNvCxnSpPr/>
          <p:nvPr/>
        </p:nvCxnSpPr>
        <p:spPr>
          <a:xfrm flipH="1">
            <a:off x="5477608" y="2382715"/>
            <a:ext cx="48797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uadroTexto 11"/>
          <p:cNvSpPr txBox="1"/>
          <p:nvPr/>
        </p:nvSpPr>
        <p:spPr>
          <a:xfrm>
            <a:off x="6025451" y="2198049"/>
            <a:ext cx="10211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 err="1"/>
              <a:t>Category</a:t>
            </a:r>
            <a:endParaRPr lang="es-CO" dirty="0"/>
          </a:p>
        </p:txBody>
      </p:sp>
      <p:sp>
        <p:nvSpPr>
          <p:cNvPr id="13" name="CuadroTexto 12"/>
          <p:cNvSpPr txBox="1"/>
          <p:nvPr/>
        </p:nvSpPr>
        <p:spPr>
          <a:xfrm>
            <a:off x="1178572" y="4726525"/>
            <a:ext cx="1701107" cy="22929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100" dirty="0"/>
              <a:t>api/</a:t>
            </a:r>
            <a:r>
              <a:rPr lang="es-CO" sz="1100" dirty="0" err="1"/>
              <a:t>question</a:t>
            </a:r>
            <a:r>
              <a:rPr lang="es-CO" sz="1100" dirty="0"/>
              <a:t>/</a:t>
            </a:r>
            <a:r>
              <a:rPr lang="es-CO" sz="1100" dirty="0" err="1"/>
              <a:t>user_answer</a:t>
            </a:r>
            <a:endParaRPr lang="es-CO" sz="1100" dirty="0"/>
          </a:p>
          <a:p>
            <a:r>
              <a:rPr lang="es-CO" sz="1100" dirty="0"/>
              <a:t>{</a:t>
            </a:r>
          </a:p>
          <a:p>
            <a:r>
              <a:rPr lang="es-CO" sz="1100" dirty="0" err="1"/>
              <a:t>id_question</a:t>
            </a:r>
            <a:r>
              <a:rPr lang="es-CO" sz="1100" dirty="0"/>
              <a:t>:{{</a:t>
            </a:r>
            <a:r>
              <a:rPr lang="es-CO" sz="1100" dirty="0" err="1"/>
              <a:t>question</a:t>
            </a:r>
            <a:r>
              <a:rPr lang="es-CO" sz="1100" dirty="0"/>
              <a:t>}}</a:t>
            </a:r>
          </a:p>
          <a:p>
            <a:r>
              <a:rPr lang="es-CO" sz="1100" dirty="0" err="1"/>
              <a:t>id_service</a:t>
            </a:r>
            <a:r>
              <a:rPr lang="es-CO" sz="1100" dirty="0"/>
              <a:t>:{{SERVICE}}</a:t>
            </a:r>
          </a:p>
          <a:p>
            <a:r>
              <a:rPr lang="es-CO" sz="1100" dirty="0" err="1"/>
              <a:t>id_user</a:t>
            </a:r>
            <a:r>
              <a:rPr lang="es-CO" sz="1100" dirty="0"/>
              <a:t>:{{USER}}</a:t>
            </a:r>
          </a:p>
          <a:p>
            <a:r>
              <a:rPr lang="es-CO" sz="1100" dirty="0" err="1"/>
              <a:t>requisite</a:t>
            </a:r>
            <a:r>
              <a:rPr lang="es-CO" sz="1100" dirty="0"/>
              <a:t>:{{</a:t>
            </a:r>
            <a:r>
              <a:rPr lang="es-CO" sz="1100" dirty="0" err="1"/>
              <a:t>text</a:t>
            </a:r>
            <a:r>
              <a:rPr lang="es-CO" sz="1100" dirty="0"/>
              <a:t>}}</a:t>
            </a:r>
          </a:p>
          <a:p>
            <a:r>
              <a:rPr lang="es-CO" sz="1100" dirty="0" err="1"/>
              <a:t>support_legal</a:t>
            </a:r>
            <a:r>
              <a:rPr lang="es-CO" sz="1100" dirty="0"/>
              <a:t>:{{</a:t>
            </a:r>
            <a:r>
              <a:rPr lang="es-CO" sz="1100" dirty="0" err="1"/>
              <a:t>text</a:t>
            </a:r>
            <a:r>
              <a:rPr lang="es-CO" sz="1100" dirty="0"/>
              <a:t>}}</a:t>
            </a:r>
          </a:p>
          <a:p>
            <a:r>
              <a:rPr lang="es-CO" sz="1100" dirty="0" err="1"/>
              <a:t>justification</a:t>
            </a:r>
            <a:r>
              <a:rPr lang="es-CO" sz="1100" dirty="0"/>
              <a:t>:{{</a:t>
            </a:r>
            <a:r>
              <a:rPr lang="es-CO" sz="1100" dirty="0" err="1"/>
              <a:t>text</a:t>
            </a:r>
            <a:r>
              <a:rPr lang="es-CO" sz="1100" dirty="0"/>
              <a:t>}}</a:t>
            </a:r>
          </a:p>
          <a:p>
            <a:r>
              <a:rPr lang="es-CO" sz="1100" dirty="0" err="1"/>
              <a:t>id_topic</a:t>
            </a:r>
            <a:r>
              <a:rPr lang="es-CO" sz="1100" dirty="0"/>
              <a:t>:{{TOPIC}}</a:t>
            </a:r>
          </a:p>
          <a:p>
            <a:r>
              <a:rPr lang="es-CO" sz="1100" dirty="0" err="1"/>
              <a:t>evidence</a:t>
            </a:r>
            <a:r>
              <a:rPr lang="es-CO" sz="1100" dirty="0"/>
              <a:t>:{{</a:t>
            </a:r>
            <a:r>
              <a:rPr lang="es-CO" sz="1100" dirty="0" err="1"/>
              <a:t>evidence</a:t>
            </a:r>
            <a:r>
              <a:rPr lang="es-CO" sz="1100" dirty="0"/>
              <a:t>}}</a:t>
            </a:r>
          </a:p>
          <a:p>
            <a:r>
              <a:rPr lang="es-CO" sz="1100" dirty="0" err="1"/>
              <a:t>help</a:t>
            </a:r>
            <a:r>
              <a:rPr lang="es-CO" sz="1100" dirty="0"/>
              <a:t>:{{</a:t>
            </a:r>
            <a:r>
              <a:rPr lang="es-CO" sz="1100" dirty="0" err="1"/>
              <a:t>help</a:t>
            </a:r>
            <a:r>
              <a:rPr lang="es-CO" sz="1100" dirty="0"/>
              <a:t>}}</a:t>
            </a:r>
          </a:p>
          <a:p>
            <a:r>
              <a:rPr lang="es-CO" sz="1100" dirty="0" err="1"/>
              <a:t>id_media</a:t>
            </a:r>
            <a:r>
              <a:rPr lang="es-CO" sz="1100" dirty="0"/>
              <a:t>:{{MEDIA}}</a:t>
            </a:r>
          </a:p>
          <a:p>
            <a:r>
              <a:rPr lang="es-CO" sz="1100" dirty="0"/>
              <a:t>}</a:t>
            </a:r>
          </a:p>
        </p:txBody>
      </p:sp>
      <p:cxnSp>
        <p:nvCxnSpPr>
          <p:cNvPr id="15" name="Conector recto de flecha 14"/>
          <p:cNvCxnSpPr>
            <a:cxnSpLocks/>
          </p:cNvCxnSpPr>
          <p:nvPr/>
        </p:nvCxnSpPr>
        <p:spPr>
          <a:xfrm>
            <a:off x="2978150" y="6229350"/>
            <a:ext cx="2057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de flecha 17"/>
          <p:cNvCxnSpPr/>
          <p:nvPr/>
        </p:nvCxnSpPr>
        <p:spPr>
          <a:xfrm flipH="1">
            <a:off x="7684477" y="5734050"/>
            <a:ext cx="6403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uadroTexto 18"/>
          <p:cNvSpPr txBox="1"/>
          <p:nvPr/>
        </p:nvSpPr>
        <p:spPr>
          <a:xfrm>
            <a:off x="8489950" y="5657850"/>
            <a:ext cx="205440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api/</a:t>
            </a:r>
            <a:r>
              <a:rPr lang="es-CO" dirty="0" err="1"/>
              <a:t>question</a:t>
            </a:r>
            <a:r>
              <a:rPr lang="es-CO" dirty="0"/>
              <a:t>/media</a:t>
            </a:r>
          </a:p>
          <a:p>
            <a:r>
              <a:rPr lang="es-CO" dirty="0" err="1"/>
              <a:t>FormData</a:t>
            </a:r>
            <a:r>
              <a:rPr lang="es-CO" dirty="0"/>
              <a:t>( media )</a:t>
            </a:r>
          </a:p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6500698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3483"/>
            <a:ext cx="12192000" cy="6371034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2294791" y="5372100"/>
            <a:ext cx="7411917" cy="109024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05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api/service/service?filter_field=</a:t>
            </a:r>
            <a:r>
              <a:rPr lang="es-CO" sz="105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current_status&amp;filter_field</a:t>
            </a:r>
            <a:r>
              <a:rPr lang="es-CO" sz="105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=</a:t>
            </a:r>
            <a:r>
              <a:rPr lang="es-CO" sz="105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id_institution&amp;filter_value</a:t>
            </a:r>
            <a:r>
              <a:rPr lang="es-CO" sz="105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=4&amp;filter_value={{INSTITUTION}}</a:t>
            </a:r>
          </a:p>
        </p:txBody>
      </p:sp>
    </p:spTree>
    <p:extLst>
      <p:ext uri="{BB962C8B-B14F-4D97-AF65-F5344CB8AC3E}">
        <p14:creationId xmlns:p14="http://schemas.microsoft.com/office/powerpoint/2010/main" val="34886936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471" y="0"/>
            <a:ext cx="10091057" cy="6858000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2294791" y="4739054"/>
            <a:ext cx="7411917" cy="168812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05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api/service/service?filter_field=current_status&amp;filter_value=1</a:t>
            </a:r>
          </a:p>
        </p:txBody>
      </p:sp>
    </p:spTree>
    <p:extLst>
      <p:ext uri="{BB962C8B-B14F-4D97-AF65-F5344CB8AC3E}">
        <p14:creationId xmlns:p14="http://schemas.microsoft.com/office/powerpoint/2010/main" val="10014546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3483"/>
            <a:ext cx="12192000" cy="6371034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2294791" y="5372100"/>
            <a:ext cx="7411917" cy="109024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05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api/service/service?filter_field=</a:t>
            </a:r>
            <a:r>
              <a:rPr lang="es-CO" sz="105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current_status&amp;filter_field</a:t>
            </a:r>
            <a:r>
              <a:rPr lang="es-CO" sz="105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=</a:t>
            </a:r>
            <a:r>
              <a:rPr lang="es-CO" sz="105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id_institution&amp;filter_value</a:t>
            </a:r>
            <a:r>
              <a:rPr lang="es-CO" sz="105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=1&amp;filter_value={{INSTITUTION}}</a:t>
            </a:r>
          </a:p>
        </p:txBody>
      </p:sp>
    </p:spTree>
    <p:extLst>
      <p:ext uri="{BB962C8B-B14F-4D97-AF65-F5344CB8AC3E}">
        <p14:creationId xmlns:p14="http://schemas.microsoft.com/office/powerpoint/2010/main" val="38909177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3483"/>
            <a:ext cx="12192000" cy="6371034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2294791" y="5372100"/>
            <a:ext cx="7411917" cy="109024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05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api/service/service?filter_field=</a:t>
            </a:r>
            <a:r>
              <a:rPr lang="es-CO" sz="105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current_status&amp;filter_field</a:t>
            </a:r>
            <a:r>
              <a:rPr lang="es-CO" sz="105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=</a:t>
            </a:r>
            <a:r>
              <a:rPr lang="es-CO" sz="105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id_institution&amp;filter_value</a:t>
            </a:r>
            <a:r>
              <a:rPr lang="es-CO" sz="105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=3&amp;filter_value={{INSTITUTION}}</a:t>
            </a:r>
          </a:p>
        </p:txBody>
      </p:sp>
    </p:spTree>
    <p:extLst>
      <p:ext uri="{BB962C8B-B14F-4D97-AF65-F5344CB8AC3E}">
        <p14:creationId xmlns:p14="http://schemas.microsoft.com/office/powerpoint/2010/main" val="36170667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471" y="0"/>
            <a:ext cx="10091057" cy="6858000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2294791" y="4739054"/>
            <a:ext cx="7411917" cy="168812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05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api/service/service?filter_field=current_status&amp;filter_value=1</a:t>
            </a:r>
          </a:p>
        </p:txBody>
      </p:sp>
    </p:spTree>
    <p:extLst>
      <p:ext uri="{BB962C8B-B14F-4D97-AF65-F5344CB8AC3E}">
        <p14:creationId xmlns:p14="http://schemas.microsoft.com/office/powerpoint/2010/main" val="23697781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471" y="0"/>
            <a:ext cx="10091057" cy="6858000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2294791" y="4739054"/>
            <a:ext cx="7411917" cy="168812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05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api/service/service?filter_field=current_status&amp;filter_value=1</a:t>
            </a:r>
          </a:p>
        </p:txBody>
      </p:sp>
    </p:spTree>
    <p:extLst>
      <p:ext uri="{BB962C8B-B14F-4D97-AF65-F5344CB8AC3E}">
        <p14:creationId xmlns:p14="http://schemas.microsoft.com/office/powerpoint/2010/main" val="20390429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95" y="0"/>
            <a:ext cx="12093009" cy="6858000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2329962" y="1327637"/>
            <a:ext cx="7772400" cy="513470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api/service/hall_fame</a:t>
            </a:r>
          </a:p>
        </p:txBody>
      </p:sp>
    </p:spTree>
    <p:extLst>
      <p:ext uri="{BB962C8B-B14F-4D97-AF65-F5344CB8AC3E}">
        <p14:creationId xmlns:p14="http://schemas.microsoft.com/office/powerpoint/2010/main" val="36383795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95" y="0"/>
            <a:ext cx="12093009" cy="6858000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2294791" y="4783015"/>
            <a:ext cx="7411917" cy="109024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05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api/service/service?filter_field=</a:t>
            </a:r>
            <a:r>
              <a:rPr lang="es-CO" sz="105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current_status&amp;filter_field</a:t>
            </a:r>
            <a:r>
              <a:rPr lang="es-CO" sz="105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=</a:t>
            </a:r>
            <a:r>
              <a:rPr lang="es-CO" sz="105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id_institution&amp;filter_value</a:t>
            </a:r>
            <a:r>
              <a:rPr lang="es-CO" sz="105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={{STATUS}}&amp;</a:t>
            </a:r>
            <a:r>
              <a:rPr lang="es-CO" sz="105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filter_value</a:t>
            </a:r>
            <a:r>
              <a:rPr lang="es-CO" sz="105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={{INSTITUTION}}</a:t>
            </a:r>
          </a:p>
        </p:txBody>
      </p:sp>
      <p:cxnSp>
        <p:nvCxnSpPr>
          <p:cNvPr id="7" name="Conector recto de flecha 6"/>
          <p:cNvCxnSpPr>
            <a:cxnSpLocks/>
          </p:cNvCxnSpPr>
          <p:nvPr/>
        </p:nvCxnSpPr>
        <p:spPr>
          <a:xfrm flipH="1">
            <a:off x="6708532" y="888023"/>
            <a:ext cx="91439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uadroTexto 8"/>
          <p:cNvSpPr txBox="1"/>
          <p:nvPr/>
        </p:nvSpPr>
        <p:spPr>
          <a:xfrm>
            <a:off x="7702061" y="703357"/>
            <a:ext cx="11535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 err="1"/>
              <a:t>Institution</a:t>
            </a:r>
            <a:endParaRPr lang="es-CO" dirty="0"/>
          </a:p>
        </p:txBody>
      </p:sp>
      <p:cxnSp>
        <p:nvCxnSpPr>
          <p:cNvPr id="11" name="Conector recto de flecha 10"/>
          <p:cNvCxnSpPr/>
          <p:nvPr/>
        </p:nvCxnSpPr>
        <p:spPr>
          <a:xfrm flipH="1">
            <a:off x="3666392" y="1072689"/>
            <a:ext cx="140677" cy="4483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uadroTexto 11"/>
          <p:cNvSpPr txBox="1"/>
          <p:nvPr/>
        </p:nvSpPr>
        <p:spPr>
          <a:xfrm>
            <a:off x="3187977" y="703357"/>
            <a:ext cx="1573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 err="1"/>
              <a:t>Current_status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7462405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95" y="0"/>
            <a:ext cx="12093009" cy="6858000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2013437" y="580292"/>
            <a:ext cx="7411917" cy="107266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api/service/service?id={{SERVICE}}</a:t>
            </a:r>
          </a:p>
        </p:txBody>
      </p:sp>
      <p:cxnSp>
        <p:nvCxnSpPr>
          <p:cNvPr id="7" name="Conector recto de flecha 6"/>
          <p:cNvCxnSpPr/>
          <p:nvPr/>
        </p:nvCxnSpPr>
        <p:spPr>
          <a:xfrm flipH="1">
            <a:off x="9179169" y="4739054"/>
            <a:ext cx="589085" cy="6682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uadroTexto 7"/>
          <p:cNvSpPr txBox="1"/>
          <p:nvPr/>
        </p:nvSpPr>
        <p:spPr>
          <a:xfrm>
            <a:off x="9680331" y="4519246"/>
            <a:ext cx="1200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 err="1"/>
              <a:t>Comments</a:t>
            </a:r>
            <a:endParaRPr lang="es-CO" dirty="0"/>
          </a:p>
        </p:txBody>
      </p:sp>
      <p:sp>
        <p:nvSpPr>
          <p:cNvPr id="9" name="Rectángulo 8"/>
          <p:cNvSpPr/>
          <p:nvPr/>
        </p:nvSpPr>
        <p:spPr>
          <a:xfrm>
            <a:off x="1958340" y="3288323"/>
            <a:ext cx="7467014" cy="136749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9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api/</a:t>
            </a:r>
            <a:r>
              <a:rPr lang="es-CO" sz="9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question</a:t>
            </a:r>
            <a:r>
              <a:rPr lang="es-CO" sz="9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/</a:t>
            </a:r>
            <a:r>
              <a:rPr lang="es-CO" sz="9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evaluation_request?filter_field</a:t>
            </a:r>
            <a:r>
              <a:rPr lang="es-CO" sz="9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=</a:t>
            </a:r>
            <a:r>
              <a:rPr lang="es-CO" sz="9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id_service&amp;filter_value</a:t>
            </a:r>
            <a:r>
              <a:rPr lang="es-CO" sz="9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={{SERVICE}}</a:t>
            </a:r>
          </a:p>
        </p:txBody>
      </p:sp>
      <p:cxnSp>
        <p:nvCxnSpPr>
          <p:cNvPr id="11" name="Conector recto de flecha 10"/>
          <p:cNvCxnSpPr/>
          <p:nvPr/>
        </p:nvCxnSpPr>
        <p:spPr>
          <a:xfrm>
            <a:off x="1592580" y="2453640"/>
            <a:ext cx="6019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uadroTexto 11"/>
          <p:cNvSpPr txBox="1"/>
          <p:nvPr/>
        </p:nvSpPr>
        <p:spPr>
          <a:xfrm>
            <a:off x="49495" y="2268974"/>
            <a:ext cx="1573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 err="1"/>
              <a:t>Current_status</a:t>
            </a:r>
            <a:endParaRPr lang="es-CO" dirty="0"/>
          </a:p>
        </p:txBody>
      </p:sp>
      <p:cxnSp>
        <p:nvCxnSpPr>
          <p:cNvPr id="14" name="Conector recto de flecha 13"/>
          <p:cNvCxnSpPr/>
          <p:nvPr/>
        </p:nvCxnSpPr>
        <p:spPr>
          <a:xfrm flipH="1" flipV="1">
            <a:off x="8849276" y="2176423"/>
            <a:ext cx="918978" cy="75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uadroTexto 14"/>
          <p:cNvSpPr txBox="1"/>
          <p:nvPr/>
        </p:nvSpPr>
        <p:spPr>
          <a:xfrm>
            <a:off x="9929931" y="2183980"/>
            <a:ext cx="1987497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100" dirty="0"/>
              <a:t>Api/</a:t>
            </a:r>
            <a:r>
              <a:rPr lang="es-CO" sz="1100" dirty="0" err="1"/>
              <a:t>service</a:t>
            </a:r>
            <a:r>
              <a:rPr lang="es-CO" sz="1100" dirty="0"/>
              <a:t>/</a:t>
            </a:r>
            <a:r>
              <a:rPr lang="es-CO" sz="1100" dirty="0" err="1"/>
              <a:t>service_comment</a:t>
            </a:r>
            <a:endParaRPr lang="es-CO" sz="1100" dirty="0"/>
          </a:p>
          <a:p>
            <a:r>
              <a:rPr lang="es-CO" sz="1100" dirty="0"/>
              <a:t>{</a:t>
            </a:r>
          </a:p>
          <a:p>
            <a:r>
              <a:rPr lang="es-CO" sz="1100" dirty="0" err="1"/>
              <a:t>id_service</a:t>
            </a:r>
            <a:r>
              <a:rPr lang="es-CO" sz="1100" dirty="0"/>
              <a:t>:{{SERVICE}}</a:t>
            </a:r>
          </a:p>
          <a:p>
            <a:r>
              <a:rPr lang="es-CO" sz="1100" dirty="0" err="1"/>
              <a:t>id_user</a:t>
            </a:r>
            <a:r>
              <a:rPr lang="es-CO" sz="1100" dirty="0"/>
              <a:t>:{{USER}}</a:t>
            </a:r>
          </a:p>
          <a:p>
            <a:r>
              <a:rPr lang="es-CO" sz="1100" dirty="0" err="1"/>
              <a:t>text</a:t>
            </a:r>
            <a:r>
              <a:rPr lang="es-CO" sz="1100" dirty="0"/>
              <a:t>:{{TEXT}}</a:t>
            </a:r>
          </a:p>
          <a:p>
            <a:r>
              <a:rPr lang="es-CO" sz="1100" dirty="0" err="1"/>
              <a:t>rate</a:t>
            </a:r>
            <a:r>
              <a:rPr lang="es-CO" sz="1100" dirty="0"/>
              <a:t>:{{RATE}}</a:t>
            </a:r>
          </a:p>
          <a:p>
            <a:r>
              <a:rPr lang="es-CO" sz="1100" dirty="0"/>
              <a:t>}</a:t>
            </a:r>
          </a:p>
        </p:txBody>
      </p:sp>
      <p:cxnSp>
        <p:nvCxnSpPr>
          <p:cNvPr id="17" name="Conector recto de flecha 16"/>
          <p:cNvCxnSpPr/>
          <p:nvPr/>
        </p:nvCxnSpPr>
        <p:spPr>
          <a:xfrm flipV="1">
            <a:off x="5320145" y="1919484"/>
            <a:ext cx="801045" cy="2569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uadroTexto 17"/>
          <p:cNvSpPr txBox="1"/>
          <p:nvPr/>
        </p:nvSpPr>
        <p:spPr>
          <a:xfrm>
            <a:off x="4769890" y="1999314"/>
            <a:ext cx="921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 err="1"/>
              <a:t>rate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8891640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95" y="0"/>
            <a:ext cx="12093009" cy="6858000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2013437" y="580291"/>
            <a:ext cx="7411917" cy="127488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api/configuration/user?id={{USER}}</a:t>
            </a:r>
          </a:p>
        </p:txBody>
      </p:sp>
      <p:cxnSp>
        <p:nvCxnSpPr>
          <p:cNvPr id="7" name="Conector recto de flecha 6"/>
          <p:cNvCxnSpPr>
            <a:cxnSpLocks/>
          </p:cNvCxnSpPr>
          <p:nvPr/>
        </p:nvCxnSpPr>
        <p:spPr>
          <a:xfrm flipH="1" flipV="1">
            <a:off x="6497515" y="5169877"/>
            <a:ext cx="80889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uadroTexto 8"/>
          <p:cNvSpPr txBox="1"/>
          <p:nvPr/>
        </p:nvSpPr>
        <p:spPr>
          <a:xfrm>
            <a:off x="7306408" y="4985211"/>
            <a:ext cx="1173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 err="1"/>
              <a:t>Categories</a:t>
            </a:r>
            <a:endParaRPr lang="es-CO" dirty="0"/>
          </a:p>
        </p:txBody>
      </p:sp>
      <p:cxnSp>
        <p:nvCxnSpPr>
          <p:cNvPr id="11" name="Conector recto de flecha 10"/>
          <p:cNvCxnSpPr/>
          <p:nvPr/>
        </p:nvCxnSpPr>
        <p:spPr>
          <a:xfrm flipH="1">
            <a:off x="5257800" y="5917223"/>
            <a:ext cx="914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uadroTexto 11"/>
          <p:cNvSpPr txBox="1"/>
          <p:nvPr/>
        </p:nvSpPr>
        <p:spPr>
          <a:xfrm>
            <a:off x="6172200" y="5732557"/>
            <a:ext cx="760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 err="1"/>
              <a:t>Topics</a:t>
            </a:r>
            <a:endParaRPr lang="es-CO" dirty="0"/>
          </a:p>
        </p:txBody>
      </p:sp>
      <p:cxnSp>
        <p:nvCxnSpPr>
          <p:cNvPr id="16" name="Conector recto de flecha 15"/>
          <p:cNvCxnSpPr/>
          <p:nvPr/>
        </p:nvCxnSpPr>
        <p:spPr>
          <a:xfrm flipH="1">
            <a:off x="6095999" y="4615962"/>
            <a:ext cx="4564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uadroTexto 16"/>
          <p:cNvSpPr txBox="1"/>
          <p:nvPr/>
        </p:nvSpPr>
        <p:spPr>
          <a:xfrm>
            <a:off x="6552432" y="4404975"/>
            <a:ext cx="1202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 err="1"/>
              <a:t>Availability</a:t>
            </a:r>
            <a:endParaRPr lang="es-CO" dirty="0"/>
          </a:p>
        </p:txBody>
      </p:sp>
      <p:cxnSp>
        <p:nvCxnSpPr>
          <p:cNvPr id="19" name="Conector recto de flecha 18"/>
          <p:cNvCxnSpPr/>
          <p:nvPr/>
        </p:nvCxnSpPr>
        <p:spPr>
          <a:xfrm flipH="1">
            <a:off x="3842238" y="4211515"/>
            <a:ext cx="545124" cy="1934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uadroTexto 19"/>
          <p:cNvSpPr txBox="1"/>
          <p:nvPr/>
        </p:nvSpPr>
        <p:spPr>
          <a:xfrm>
            <a:off x="4387362" y="4035643"/>
            <a:ext cx="666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 err="1"/>
              <a:t>Level</a:t>
            </a:r>
            <a:endParaRPr lang="es-CO" dirty="0"/>
          </a:p>
        </p:txBody>
      </p:sp>
      <p:cxnSp>
        <p:nvCxnSpPr>
          <p:cNvPr id="22" name="Conector recto de flecha 21"/>
          <p:cNvCxnSpPr/>
          <p:nvPr/>
        </p:nvCxnSpPr>
        <p:spPr>
          <a:xfrm flipH="1">
            <a:off x="6901961" y="3666392"/>
            <a:ext cx="7297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uadroTexto 22"/>
          <p:cNvSpPr txBox="1"/>
          <p:nvPr/>
        </p:nvSpPr>
        <p:spPr>
          <a:xfrm>
            <a:off x="7631723" y="3481754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City</a:t>
            </a:r>
          </a:p>
        </p:txBody>
      </p:sp>
      <p:cxnSp>
        <p:nvCxnSpPr>
          <p:cNvPr id="25" name="Conector recto de flecha 24"/>
          <p:cNvCxnSpPr/>
          <p:nvPr/>
        </p:nvCxnSpPr>
        <p:spPr>
          <a:xfrm flipV="1">
            <a:off x="2013437" y="3666392"/>
            <a:ext cx="1222132" cy="2637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uadroTexto 25"/>
          <p:cNvSpPr txBox="1"/>
          <p:nvPr/>
        </p:nvSpPr>
        <p:spPr>
          <a:xfrm>
            <a:off x="817276" y="3798277"/>
            <a:ext cx="119616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O" sz="10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/api/places/region</a:t>
            </a:r>
          </a:p>
        </p:txBody>
      </p:sp>
    </p:spTree>
    <p:extLst>
      <p:ext uri="{BB962C8B-B14F-4D97-AF65-F5344CB8AC3E}">
        <p14:creationId xmlns:p14="http://schemas.microsoft.com/office/powerpoint/2010/main" val="38491904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95" y="0"/>
            <a:ext cx="12093009" cy="6858000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1994386" y="4879730"/>
            <a:ext cx="8203225" cy="127488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api/</a:t>
            </a:r>
            <a:r>
              <a:rPr lang="es-CO" sz="12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question</a:t>
            </a:r>
            <a:r>
              <a:rPr lang="es-CO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/</a:t>
            </a:r>
            <a:r>
              <a:rPr lang="es-CO" sz="12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evaluation_request?filter_field</a:t>
            </a:r>
            <a:r>
              <a:rPr lang="es-CO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=</a:t>
            </a:r>
            <a:r>
              <a:rPr lang="es-CO" sz="12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id_user&amp;filter_value</a:t>
            </a:r>
            <a:r>
              <a:rPr lang="es-CO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={{USER}}&amp;</a:t>
            </a:r>
            <a:r>
              <a:rPr lang="es-CO" sz="12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filter_field</a:t>
            </a:r>
            <a:r>
              <a:rPr lang="es-CO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=</a:t>
            </a:r>
            <a:r>
              <a:rPr lang="es-CO" sz="12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id_request_status&amp;filter_value</a:t>
            </a:r>
            <a:r>
              <a:rPr lang="es-CO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=1</a:t>
            </a:r>
          </a:p>
        </p:txBody>
      </p:sp>
      <p:cxnSp>
        <p:nvCxnSpPr>
          <p:cNvPr id="7" name="Conector recto de flecha 6"/>
          <p:cNvCxnSpPr>
            <a:cxnSpLocks/>
          </p:cNvCxnSpPr>
          <p:nvPr/>
        </p:nvCxnSpPr>
        <p:spPr>
          <a:xfrm flipH="1">
            <a:off x="6365632" y="2154115"/>
            <a:ext cx="11078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uadroTexto 8"/>
          <p:cNvSpPr txBox="1"/>
          <p:nvPr/>
        </p:nvSpPr>
        <p:spPr>
          <a:xfrm>
            <a:off x="7473462" y="1969449"/>
            <a:ext cx="761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Status</a:t>
            </a:r>
          </a:p>
        </p:txBody>
      </p:sp>
    </p:spTree>
    <p:extLst>
      <p:ext uri="{BB962C8B-B14F-4D97-AF65-F5344CB8AC3E}">
        <p14:creationId xmlns:p14="http://schemas.microsoft.com/office/powerpoint/2010/main" val="409483659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961</TotalTime>
  <Words>762</Words>
  <Application>Microsoft Office PowerPoint</Application>
  <PresentationFormat>Panorámica</PresentationFormat>
  <Paragraphs>78</Paragraphs>
  <Slides>21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Daniel Jimenez</dc:creator>
  <cp:lastModifiedBy>Daniel Jimenez</cp:lastModifiedBy>
  <cp:revision>17</cp:revision>
  <dcterms:created xsi:type="dcterms:W3CDTF">2017-02-26T13:10:31Z</dcterms:created>
  <dcterms:modified xsi:type="dcterms:W3CDTF">2017-02-27T05:11:55Z</dcterms:modified>
</cp:coreProperties>
</file>